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</p:sldIdLst>
  <p:sldSz cx="9144000" cy="7451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1"/>
  </p:normalViewPr>
  <p:slideViewPr>
    <p:cSldViewPr snapToGrid="0">
      <p:cViewPr varScale="1">
        <p:scale>
          <a:sx n="96" d="100"/>
          <a:sy n="96" d="100"/>
        </p:scale>
        <p:origin x="20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531"/>
            <a:ext cx="7772400" cy="259430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13881"/>
            <a:ext cx="6858000" cy="179910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58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2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96736"/>
            <a:ext cx="1971675" cy="631499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96736"/>
            <a:ext cx="5800725" cy="631499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97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3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857759"/>
            <a:ext cx="7886700" cy="309971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986793"/>
            <a:ext cx="7886700" cy="163006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53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96737"/>
            <a:ext cx="7886700" cy="14403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826708"/>
            <a:ext cx="3868340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721949"/>
            <a:ext cx="3868340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826708"/>
            <a:ext cx="3887391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721949"/>
            <a:ext cx="3887391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69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30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3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72912"/>
            <a:ext cx="4629150" cy="529555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4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072912"/>
            <a:ext cx="4629150" cy="529555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8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96737"/>
            <a:ext cx="7886700" cy="1440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983677"/>
            <a:ext cx="7886700" cy="472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6F9D4-CFFE-E14A-A00F-E4639AEBB2D8}" type="datetimeFigureOut">
              <a:rPr lang="en-US" smtClean="0"/>
              <a:t>8/22/23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906647"/>
            <a:ext cx="30861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46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61DC800-20D7-3029-70B8-7B1AEA0EB94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73871" y="3752756"/>
            <a:ext cx="2340576" cy="2218671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97A1400-E713-CD82-8C76-2F4C4105F782}"/>
              </a:ext>
            </a:extLst>
          </p:cNvPr>
          <p:cNvSpPr/>
          <p:nvPr/>
        </p:nvSpPr>
        <p:spPr>
          <a:xfrm>
            <a:off x="4881282" y="5311588"/>
            <a:ext cx="363071" cy="1613648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AE33C51-6942-F7DF-E586-6E118327DC04}"/>
              </a:ext>
            </a:extLst>
          </p:cNvPr>
          <p:cNvCxnSpPr>
            <a:cxnSpLocks/>
          </p:cNvCxnSpPr>
          <p:nvPr/>
        </p:nvCxnSpPr>
        <p:spPr>
          <a:xfrm flipV="1">
            <a:off x="4881282" y="3752756"/>
            <a:ext cx="792589" cy="155883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BD7A6D-C7C7-B267-DC52-6F29B103452B}"/>
              </a:ext>
            </a:extLst>
          </p:cNvPr>
          <p:cNvCxnSpPr>
            <a:cxnSpLocks/>
          </p:cNvCxnSpPr>
          <p:nvPr/>
        </p:nvCxnSpPr>
        <p:spPr>
          <a:xfrm flipV="1">
            <a:off x="5244353" y="5971427"/>
            <a:ext cx="2770094" cy="95380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29035" y="4235824"/>
            <a:ext cx="281600" cy="2084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29035" y="618565"/>
            <a:ext cx="281599" cy="2117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607002-EF4C-3A1C-2203-4F3903C9DF05}"/>
              </a:ext>
            </a:extLst>
          </p:cNvPr>
          <p:cNvSpPr/>
          <p:nvPr/>
        </p:nvSpPr>
        <p:spPr>
          <a:xfrm>
            <a:off x="1385047" y="3563470"/>
            <a:ext cx="2124635" cy="1066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77F054-A139-2C82-B4AA-D1C9603EE262}"/>
              </a:ext>
            </a:extLst>
          </p:cNvPr>
          <p:cNvSpPr/>
          <p:nvPr/>
        </p:nvSpPr>
        <p:spPr>
          <a:xfrm>
            <a:off x="5136776" y="3563470"/>
            <a:ext cx="2622177" cy="52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38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14800" y="4235824"/>
            <a:ext cx="295835" cy="2084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14800" y="645459"/>
            <a:ext cx="295834" cy="20905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052F8A-CF12-E27A-22B0-162A9CB3ED44}"/>
              </a:ext>
            </a:extLst>
          </p:cNvPr>
          <p:cNvSpPr/>
          <p:nvPr/>
        </p:nvSpPr>
        <p:spPr>
          <a:xfrm>
            <a:off x="5029200" y="3570605"/>
            <a:ext cx="272975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91F13B-7C6C-3C1F-DC83-3C4D28A4B994}"/>
              </a:ext>
            </a:extLst>
          </p:cNvPr>
          <p:cNvSpPr/>
          <p:nvPr/>
        </p:nvSpPr>
        <p:spPr>
          <a:xfrm>
            <a:off x="914400" y="3570605"/>
            <a:ext cx="272975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32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43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S Duan</dc:creator>
  <cp:lastModifiedBy>Elizabeth S Duan</cp:lastModifiedBy>
  <cp:revision>6</cp:revision>
  <cp:lastPrinted>2023-08-18T04:02:25Z</cp:lastPrinted>
  <dcterms:created xsi:type="dcterms:W3CDTF">2023-08-18T03:37:38Z</dcterms:created>
  <dcterms:modified xsi:type="dcterms:W3CDTF">2023-08-22T19:31:41Z</dcterms:modified>
</cp:coreProperties>
</file>

<file path=docProps/thumbnail.jpeg>
</file>